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138" d="100"/>
          <a:sy n="138" d="100"/>
        </p:scale>
        <p:origin x="-8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03ACD450-63DA-490A-BD16-226F8DDFDC25}" type="datetimeFigureOut">
              <a:rPr lang="en-US" smtClean="0"/>
              <a:pPr/>
              <a:t>10/12/10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52FF6D52-CAA1-40E5-B7C0-34C57F8562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biggovernment.com/abreitbart/2010/07/19/video-proof-the-naacp-awards-racism2010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F5Nz0D9v108&amp;feature=related" TargetMode="External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Shirley Sherrod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 journalism  ethics case study</a:t>
            </a: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Shirley Sherrod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July 2010 Sherrod, Georgia director of rural development for the USDA, was forced to resign after a conservative </a:t>
            </a:r>
            <a:r>
              <a:rPr lang="en-US" dirty="0" err="1" smtClean="0"/>
              <a:t>blogger</a:t>
            </a:r>
            <a:r>
              <a:rPr lang="en-US" dirty="0" smtClean="0"/>
              <a:t> posted edited video of a speech she made 23 years earlier.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hlinkClick r:id="rId2"/>
              </a:rPr>
              <a:t>video clip </a:t>
            </a:r>
            <a:r>
              <a:rPr lang="en-US" dirty="0" smtClean="0"/>
              <a:t>seemed to suggest she was racist: </a:t>
            </a:r>
            <a:r>
              <a:rPr lang="en-US" sz="1800" dirty="0" smtClean="0"/>
              <a:t>http://biggovernment.com/abreitbart/2010/07/19/video-proof-the-naacp-awards-racism2010/</a:t>
            </a:r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Shirley Sherrod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4660" y="1775191"/>
            <a:ext cx="6312140" cy="4625609"/>
          </a:xfrm>
        </p:spPr>
        <p:txBody>
          <a:bodyPr/>
          <a:lstStyle/>
          <a:p>
            <a:r>
              <a:rPr lang="en-US" dirty="0" smtClean="0"/>
              <a:t>As it turned out, the clip was carefully edited from a longer video, 43 minutes. </a:t>
            </a:r>
          </a:p>
          <a:p>
            <a:r>
              <a:rPr lang="en-US" dirty="0" smtClean="0"/>
              <a:t>The longer video clearly showed Sherrod was using the story as an illustration of importance of </a:t>
            </a:r>
            <a:r>
              <a:rPr lang="en-US" dirty="0" smtClean="0">
                <a:hlinkClick r:id="rId2"/>
              </a:rPr>
              <a:t>racial equality.</a:t>
            </a:r>
            <a:endParaRPr lang="en-US" dirty="0" smtClean="0"/>
          </a:p>
          <a:p>
            <a:pPr>
              <a:buNone/>
            </a:pPr>
            <a:r>
              <a:rPr lang="en-US" sz="1800" dirty="0" smtClean="0"/>
              <a:t>http://</a:t>
            </a:r>
            <a:r>
              <a:rPr lang="en-US" sz="1800" dirty="0" err="1" smtClean="0"/>
              <a:t>www.youtube.com/watch?v</a:t>
            </a:r>
            <a:r>
              <a:rPr lang="en-US" sz="1800" dirty="0" smtClean="0"/>
              <a:t>=F5Nz0D9v108&amp;feature=related</a:t>
            </a:r>
            <a:endParaRPr lang="en-US" sz="1800" dirty="0"/>
          </a:p>
        </p:txBody>
      </p:sp>
      <p:pic>
        <p:nvPicPr>
          <p:cNvPr id="5" name="Picture 4" descr="sherro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032174"/>
            <a:ext cx="1917460" cy="2793651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Shirley Sherrod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NAACP, the White House and Secretary of Agriculture Tom </a:t>
            </a:r>
            <a:r>
              <a:rPr lang="en-US" dirty="0" err="1" smtClean="0"/>
              <a:t>Vilsack</a:t>
            </a:r>
            <a:r>
              <a:rPr lang="en-US" dirty="0" smtClean="0"/>
              <a:t> quickly apologized for basing their decisions on an excerpt of an obviously biased </a:t>
            </a:r>
            <a:r>
              <a:rPr lang="en-US" dirty="0" err="1" smtClean="0"/>
              <a:t>blogger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blogger</a:t>
            </a:r>
            <a:r>
              <a:rPr lang="en-US" dirty="0" smtClean="0"/>
              <a:t> did not apologize, nor did Fox News, which covered the story in detail.</a:t>
            </a:r>
            <a:r>
              <a:rPr lang="en-US" dirty="0" smtClean="0"/>
              <a:t> </a:t>
            </a:r>
            <a:r>
              <a:rPr lang="en-US" smtClean="0"/>
              <a:t>Andrew Breitbart</a:t>
            </a:r>
            <a:r>
              <a:rPr lang="en-US" dirty="0" smtClean="0"/>
              <a:t> </a:t>
            </a:r>
            <a:r>
              <a:rPr lang="en-US" dirty="0" smtClean="0"/>
              <a:t>claimed he was misunderstood, that he felt sorry for Sherrod.</a:t>
            </a:r>
            <a:endParaRPr lang="en-US" dirty="0"/>
          </a:p>
        </p:txBody>
      </p:sp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Shirley Sherrod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Clearly, taking remarks out of context to support a point of view is unethical.</a:t>
            </a:r>
          </a:p>
          <a:p>
            <a:r>
              <a:rPr lang="en-US" dirty="0" smtClean="0"/>
              <a:t>In Sherrod’s case, it destroyed her career.</a:t>
            </a:r>
          </a:p>
          <a:p>
            <a:r>
              <a:rPr lang="en-US" dirty="0" smtClean="0"/>
              <a:t>But the case shows  the power of civic journalism today: one individual, writing opinions, can move an entire national debate all the way to the White House.</a:t>
            </a:r>
          </a:p>
        </p:txBody>
      </p:sp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Shirley Sherrod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Questions:</a:t>
            </a:r>
          </a:p>
          <a:p>
            <a:r>
              <a:rPr lang="en-US" dirty="0" smtClean="0"/>
              <a:t>How can readers gauge ethical standards in </a:t>
            </a:r>
            <a:r>
              <a:rPr lang="en-US" dirty="0" err="1" smtClean="0"/>
              <a:t>blogs</a:t>
            </a:r>
            <a:r>
              <a:rPr lang="en-US" dirty="0" smtClean="0"/>
              <a:t>?</a:t>
            </a:r>
          </a:p>
          <a:p>
            <a:r>
              <a:rPr lang="en-US" dirty="0" smtClean="0"/>
              <a:t>Should </a:t>
            </a:r>
            <a:r>
              <a:rPr lang="en-US" dirty="0" err="1" smtClean="0"/>
              <a:t>bloggers</a:t>
            </a:r>
            <a:r>
              <a:rPr lang="en-US" dirty="0" smtClean="0"/>
              <a:t> be considered “journalists,” and held to the same ethical standards?</a:t>
            </a:r>
          </a:p>
          <a:p>
            <a:r>
              <a:rPr lang="en-US" dirty="0" smtClean="0"/>
              <a:t>Why (or why not) are legacy media considered more trustworthy than independent </a:t>
            </a:r>
            <a:r>
              <a:rPr lang="en-US" dirty="0" err="1" smtClean="0"/>
              <a:t>bloggers</a:t>
            </a:r>
            <a:r>
              <a:rPr lang="en-US" dirty="0" smtClean="0"/>
              <a:t>? </a:t>
            </a:r>
            <a:endParaRPr lang="en-US" dirty="0"/>
          </a:p>
        </p:txBody>
      </p:sp>
    </p:spTree>
  </p:cSld>
  <p:clrMapOvr>
    <a:masterClrMapping/>
  </p:clrMapOvr>
  <p:transition>
    <p:pull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36</TotalTime>
  <Words>303</Words>
  <Application>Microsoft Macintosh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Shirley Sherrod</vt:lpstr>
      <vt:lpstr>Shirley Sherrod</vt:lpstr>
      <vt:lpstr>Shirley Sherrod</vt:lpstr>
      <vt:lpstr>Shirley Sherrod</vt:lpstr>
      <vt:lpstr>Shirley Sherrod</vt:lpstr>
      <vt:lpstr>Shirley Sherrod</vt:lpstr>
    </vt:vector>
  </TitlesOfParts>
  <Company>NDSU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Shirley Sherrod</dc:title>
  <dc:creator>Ross Collins</dc:creator>
  <cp:lastModifiedBy>Ross Collins</cp:lastModifiedBy>
  <cp:revision>6</cp:revision>
  <dcterms:created xsi:type="dcterms:W3CDTF">2010-10-12T16:22:50Z</dcterms:created>
  <dcterms:modified xsi:type="dcterms:W3CDTF">2010-10-12T16:35:59Z</dcterms:modified>
</cp:coreProperties>
</file>